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63" r:id="rId3"/>
    <p:sldId id="259" r:id="rId4"/>
    <p:sldId id="265" r:id="rId5"/>
    <p:sldId id="264" r:id="rId6"/>
    <p:sldId id="261" r:id="rId7"/>
    <p:sldId id="267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6770" autoAdjust="0"/>
  </p:normalViewPr>
  <p:slideViewPr>
    <p:cSldViewPr snapToGrid="0">
      <p:cViewPr varScale="1">
        <p:scale>
          <a:sx n="59" d="100"/>
          <a:sy n="59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4C2BE8-1C19-40C6-ACBF-9A1E781C9532}" type="datetimeFigureOut">
              <a:rPr lang="zh-CN" altLang="en-US" smtClean="0"/>
              <a:t>2015/11/29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659775-BB5C-4823-BF28-6E1FD3F403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0210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抛砖引玉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59775-BB5C-4823-BF28-6E1FD3F403F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6684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有人说</a:t>
            </a:r>
            <a:r>
              <a:rPr lang="en-US" altLang="zh-CN" smtClean="0"/>
              <a:t>ceph</a:t>
            </a:r>
            <a:r>
              <a:rPr lang="zh-CN" altLang="en-US" smtClean="0"/>
              <a:t>会成为下一代存储，有一定道理，但是有点夸张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59775-BB5C-4823-BF28-6E1FD3F403F2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19464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主要说</a:t>
            </a:r>
            <a:r>
              <a:rPr lang="en-US" altLang="zh-CN" smtClean="0"/>
              <a:t>RADOS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59775-BB5C-4823-BF28-6E1FD3F403F2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7509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以</a:t>
            </a:r>
            <a:r>
              <a:rPr lang="en-US" altLang="zh-CN" smtClean="0"/>
              <a:t>Hadoop</a:t>
            </a:r>
            <a:r>
              <a:rPr lang="zh-CN" altLang="en-US" smtClean="0"/>
              <a:t>为例说明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59775-BB5C-4823-BF28-6E1FD3F403F2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15409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元数据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59775-BB5C-4823-BF28-6E1FD3F403F2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96967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不用存算一算，并非没有元数据，而是很少很少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59775-BB5C-4823-BF28-6E1FD3F403F2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08400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引用信工所老师说的一个观点，</a:t>
            </a:r>
            <a:r>
              <a:rPr lang="en-US" altLang="zh-CN" smtClean="0"/>
              <a:t>committer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59775-BB5C-4823-BF28-6E1FD3F403F2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8342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全景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smtClean="0"/>
              <a:t>Ceph</a:t>
            </a:r>
            <a:r>
              <a:rPr lang="zh-CN" altLang="en-US" smtClean="0"/>
              <a:t>学习交流</a:t>
            </a:r>
            <a:r>
              <a:rPr lang="en-US" altLang="zh-CN" smtClean="0"/>
              <a:t/>
            </a:r>
            <a:br>
              <a:rPr lang="en-US" altLang="zh-CN" smtClean="0"/>
            </a:br>
            <a:r>
              <a:rPr lang="en-US" altLang="zh-CN"/>
              <a:t>	</a:t>
            </a:r>
            <a:r>
              <a:rPr lang="en-US" altLang="zh-CN" smtClean="0"/>
              <a:t>						</a:t>
            </a:r>
            <a:r>
              <a:rPr lang="zh-CN" altLang="en-US" smtClean="0"/>
              <a:t>之</a:t>
            </a:r>
            <a:r>
              <a:rPr lang="en-US" altLang="zh-CN" smtClean="0"/>
              <a:t>CRUSH</a:t>
            </a:r>
            <a:r>
              <a:rPr lang="zh-CN" altLang="en-US" smtClean="0"/>
              <a:t>算法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93590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4213" y="949035"/>
            <a:ext cx="10058400" cy="1988128"/>
          </a:xfrm>
        </p:spPr>
        <p:txBody>
          <a:bodyPr>
            <a:normAutofit/>
          </a:bodyPr>
          <a:lstStyle/>
          <a:p>
            <a:r>
              <a:rPr lang="en-US" altLang="zh-CN" sz="3600" smtClean="0"/>
              <a:t>CEPH</a:t>
            </a:r>
            <a:r>
              <a:rPr lang="zh-CN" altLang="en-US" sz="3600" smtClean="0"/>
              <a:t>发展</a:t>
            </a:r>
            <a:endParaRPr lang="zh-CN" altLang="en-US" sz="360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84213" y="3311237"/>
            <a:ext cx="8535988" cy="1879600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</a:pPr>
            <a:r>
              <a:rPr lang="en-US" altLang="zh-CN" cap="all" smtClean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rPr>
              <a:t>	Ceph</a:t>
            </a:r>
            <a:r>
              <a:rPr lang="zh-CN" altLang="en-US" cap="all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rPr>
              <a:t>已经成为了</a:t>
            </a:r>
            <a:r>
              <a:rPr lang="en-US" altLang="zh-CN" cap="all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rPr>
              <a:t>openstack</a:t>
            </a:r>
            <a:r>
              <a:rPr lang="zh-CN" altLang="en-US" cap="all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rPr>
              <a:t>中事实上的存储标准，其</a:t>
            </a:r>
            <a:r>
              <a:rPr lang="en-US" altLang="zh-CN" cap="all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rPr>
              <a:t>RADOS</a:t>
            </a:r>
            <a:r>
              <a:rPr lang="zh-CN" altLang="en-US" cap="all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rPr>
              <a:t>块设备与</a:t>
            </a:r>
            <a:r>
              <a:rPr lang="en-US" altLang="zh-CN" cap="all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rPr>
              <a:t>openstack</a:t>
            </a:r>
            <a:r>
              <a:rPr lang="zh-CN" altLang="en-US" cap="all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rPr>
              <a:t>结合已经成为了一种云计算的标准配置。此外，由于其统一存储（支持块、对象、文件的统一接口）的特性，</a:t>
            </a:r>
            <a:r>
              <a:rPr lang="en-US" altLang="zh-CN" cap="all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rPr>
              <a:t>Ceph</a:t>
            </a:r>
            <a:r>
              <a:rPr lang="zh-CN" altLang="en-US" cap="all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rPr>
              <a:t>展现出很强的发展趋势和日渐成熟的生态系统，国内外有很多公司，包括</a:t>
            </a:r>
            <a:r>
              <a:rPr lang="en-US" altLang="zh-CN" cap="all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intel</a:t>
            </a:r>
            <a:r>
              <a:rPr lang="zh-CN" altLang="en-US" cap="all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rPr>
              <a:t>、华为、</a:t>
            </a:r>
            <a:r>
              <a:rPr lang="en-US" altLang="zh-CN" cap="all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rPr>
              <a:t>unitedstack</a:t>
            </a:r>
            <a:r>
              <a:rPr lang="zh-CN" altLang="en-US" cap="all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rPr>
              <a:t>都在基于</a:t>
            </a:r>
            <a:r>
              <a:rPr lang="en-US" altLang="zh-CN" cap="all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rPr>
              <a:t>ceph</a:t>
            </a:r>
            <a:r>
              <a:rPr lang="zh-CN" altLang="en-US" cap="all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rPr>
              <a:t>进行研究和开发。</a:t>
            </a:r>
          </a:p>
        </p:txBody>
      </p:sp>
    </p:spTree>
    <p:extLst>
      <p:ext uri="{BB962C8B-B14F-4D97-AF65-F5344CB8AC3E}">
        <p14:creationId xmlns:p14="http://schemas.microsoft.com/office/powerpoint/2010/main" val="304238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4722" y="261696"/>
            <a:ext cx="8534400" cy="1507067"/>
          </a:xfrm>
        </p:spPr>
        <p:txBody>
          <a:bodyPr/>
          <a:lstStyle/>
          <a:p>
            <a:r>
              <a:rPr lang="en-US" altLang="zh-CN"/>
              <a:t>Ceph</a:t>
            </a:r>
            <a:r>
              <a:rPr lang="zh-CN" altLang="en-US" smtClean="0"/>
              <a:t>组件</a:t>
            </a:r>
            <a:endParaRPr lang="zh-CN" altLang="en-US"/>
          </a:p>
        </p:txBody>
      </p:sp>
      <p:pic>
        <p:nvPicPr>
          <p:cNvPr id="3" name="Picture 2" descr="../_images/stack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6540" y="1015229"/>
            <a:ext cx="7921626" cy="5601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70783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1"/>
          <p:cNvSpPr>
            <a:spLocks noGrp="1"/>
          </p:cNvSpPr>
          <p:nvPr>
            <p:ph type="title"/>
          </p:nvPr>
        </p:nvSpPr>
        <p:spPr>
          <a:xfrm>
            <a:off x="587230" y="2533841"/>
            <a:ext cx="8534400" cy="1507067"/>
          </a:xfrm>
        </p:spPr>
        <p:txBody>
          <a:bodyPr/>
          <a:lstStyle/>
          <a:p>
            <a:r>
              <a:rPr lang="zh-CN" altLang="en-US" smtClean="0"/>
              <a:t>没有</a:t>
            </a:r>
            <a:r>
              <a:rPr lang="en-US" altLang="zh-CN" smtClean="0"/>
              <a:t>CRUSH</a:t>
            </a:r>
            <a:r>
              <a:rPr lang="zh-CN" altLang="en-US" smtClean="0"/>
              <a:t>算法的分布式文件系统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49667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7230" y="2533841"/>
            <a:ext cx="8534400" cy="1507067"/>
          </a:xfrm>
        </p:spPr>
        <p:txBody>
          <a:bodyPr/>
          <a:lstStyle/>
          <a:p>
            <a:r>
              <a:rPr lang="zh-CN" altLang="en-US" smtClean="0"/>
              <a:t>什么是</a:t>
            </a:r>
            <a:r>
              <a:rPr lang="en-US" altLang="zh-CN" smtClean="0"/>
              <a:t>CRUSH</a:t>
            </a:r>
            <a:r>
              <a:rPr lang="zh-CN" altLang="en-US" smtClean="0"/>
              <a:t>算法？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5876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1"/>
          <p:cNvSpPr>
            <a:spLocks noGrp="1"/>
          </p:cNvSpPr>
          <p:nvPr>
            <p:ph type="title"/>
          </p:nvPr>
        </p:nvSpPr>
        <p:spPr>
          <a:xfrm>
            <a:off x="587230" y="2533841"/>
            <a:ext cx="8534400" cy="1507067"/>
          </a:xfrm>
        </p:spPr>
        <p:txBody>
          <a:bodyPr/>
          <a:lstStyle/>
          <a:p>
            <a:r>
              <a:rPr lang="en-US" altLang="zh-CN" smtClean="0"/>
              <a:t>CRUSH</a:t>
            </a:r>
            <a:r>
              <a:rPr lang="zh-CN" altLang="en-US" smtClean="0"/>
              <a:t>算法是干什么的？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8718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1"/>
          <p:cNvSpPr>
            <a:spLocks noGrp="1"/>
          </p:cNvSpPr>
          <p:nvPr>
            <p:ph type="title"/>
          </p:nvPr>
        </p:nvSpPr>
        <p:spPr>
          <a:xfrm>
            <a:off x="587230" y="2533841"/>
            <a:ext cx="8534400" cy="1507067"/>
          </a:xfrm>
        </p:spPr>
        <p:txBody>
          <a:bodyPr/>
          <a:lstStyle/>
          <a:p>
            <a:r>
              <a:rPr lang="zh-CN" altLang="en-US"/>
              <a:t>我们</a:t>
            </a:r>
            <a:r>
              <a:rPr lang="zh-CN" altLang="en-US"/>
              <a:t>可以</a:t>
            </a:r>
            <a:r>
              <a:rPr lang="zh-CN" altLang="en-US" smtClean="0"/>
              <a:t>做什么？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24139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62790" y="1807468"/>
            <a:ext cx="8639898" cy="1996595"/>
          </a:xfrm>
        </p:spPr>
        <p:txBody>
          <a:bodyPr>
            <a:prstTxWarp prst="textWave2">
              <a:avLst/>
            </a:prstTxWarp>
          </a:bodyPr>
          <a:lstStyle/>
          <a:p>
            <a:r>
              <a:rPr lang="zh-CN" altLang="en-US" cap="none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6350" stA="53000" endA="300" endPos="35500" dir="5400000" sy="-90000" algn="bl" rotWithShape="0"/>
                </a:effectLst>
              </a:rPr>
              <a:t>谢谢</a:t>
            </a:r>
            <a:r>
              <a:rPr lang="zh-CN" altLang="en-US" cap="none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6350" stA="53000" endA="300" endPos="35500" dir="5400000" sy="-90000" algn="bl" rotWithShape="0"/>
                </a:effectLst>
              </a:rPr>
              <a:t>大家！</a:t>
            </a:r>
            <a:endParaRPr lang="zh-CN" altLang="en-US" cap="none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92463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切片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772</TotalTime>
  <Words>87</Words>
  <Application>Microsoft Office PowerPoint</Application>
  <PresentationFormat>宽屏</PresentationFormat>
  <Paragraphs>23</Paragraphs>
  <Slides>8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宋体</vt:lpstr>
      <vt:lpstr>幼圆</vt:lpstr>
      <vt:lpstr>Arial</vt:lpstr>
      <vt:lpstr>Calibri</vt:lpstr>
      <vt:lpstr>Century Gothic</vt:lpstr>
      <vt:lpstr>Wingdings 3</vt:lpstr>
      <vt:lpstr>切片</vt:lpstr>
      <vt:lpstr>Ceph学习交流        之CRUSH算法</vt:lpstr>
      <vt:lpstr>CEPH发展</vt:lpstr>
      <vt:lpstr>Ceph组件</vt:lpstr>
      <vt:lpstr>没有CRUSH算法的分布式文件系统</vt:lpstr>
      <vt:lpstr>什么是CRUSH算法？</vt:lpstr>
      <vt:lpstr>CRUSH算法是干什么的？</vt:lpstr>
      <vt:lpstr>我们可以做什么？</vt:lpstr>
      <vt:lpstr>谢谢大家！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Ceph学习交流</dc:title>
  <dc:creator>Microsoft</dc:creator>
  <cp:lastModifiedBy>Microsoft</cp:lastModifiedBy>
  <cp:revision>14</cp:revision>
  <dcterms:created xsi:type="dcterms:W3CDTF">2015-11-28T12:27:33Z</dcterms:created>
  <dcterms:modified xsi:type="dcterms:W3CDTF">2015-11-29T10:19:18Z</dcterms:modified>
</cp:coreProperties>
</file>